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2E3"/>
    <a:srgbClr val="95CACB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51" autoAdjust="0"/>
  </p:normalViewPr>
  <p:slideViewPr>
    <p:cSldViewPr snapToGrid="0">
      <p:cViewPr varScale="1">
        <p:scale>
          <a:sx n="98" d="100"/>
          <a:sy n="98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vectors/finger-forefinger-trigger-finger-310854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https://pixabay.com/vectors/finger-forefinger-trigger-finger-310854/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  <a:scene3d>
            <a:camera prst="orthographicFront">
              <a:rot lat="0" lon="21599974" rev="0"/>
            </a:camera>
            <a:lightRig rig="threePt" dir="t"/>
          </a:scene3d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Bending light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109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can bend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when it enters or leaves a glass block.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="1" noProof="0" dirty="0" smtClean="0"/>
              <a:t>a. </a:t>
            </a:r>
            <a:r>
              <a:rPr lang="en-US" noProof="0" dirty="0" smtClean="0"/>
              <a:t>Which </a:t>
            </a:r>
            <a:r>
              <a:rPr lang="en-US" noProof="0" dirty="0" smtClean="0"/>
              <a:t>glass block do you think bends the light the most?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21789" y="1972880"/>
            <a:ext cx="4264660" cy="2334519"/>
            <a:chOff x="2080478" y="1678590"/>
            <a:chExt cx="4264660" cy="2334519"/>
          </a:xfrm>
        </p:grpSpPr>
        <p:sp>
          <p:nvSpPr>
            <p:cNvPr id="6" name="Isosceles Triangle 5"/>
            <p:cNvSpPr/>
            <p:nvPr/>
          </p:nvSpPr>
          <p:spPr>
            <a:xfrm>
              <a:off x="4005479" y="1678590"/>
              <a:ext cx="612000" cy="1188000"/>
            </a:xfrm>
            <a:prstGeom prst="triangle">
              <a:avLst>
                <a:gd name="adj" fmla="val 44171"/>
              </a:avLst>
            </a:prstGeom>
            <a:solidFill>
              <a:srgbClr val="C6E2E3"/>
            </a:solidFill>
            <a:ln>
              <a:noFill/>
            </a:ln>
            <a:scene3d>
              <a:camera prst="orthographicFront">
                <a:rot lat="18000000" lon="18000000" rev="3600000"/>
              </a:camera>
              <a:lightRig rig="threePt" dir="t"/>
            </a:scene3d>
            <a:sp3d extrusionH="533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rapezoid 6"/>
            <p:cNvSpPr/>
            <p:nvPr/>
          </p:nvSpPr>
          <p:spPr>
            <a:xfrm>
              <a:off x="4461165" y="2352073"/>
              <a:ext cx="991515" cy="987552"/>
            </a:xfrm>
            <a:prstGeom prst="trapezoid">
              <a:avLst>
                <a:gd name="adj" fmla="val 15467"/>
              </a:avLst>
            </a:prstGeom>
            <a:solidFill>
              <a:srgbClr val="C6E2E3"/>
            </a:solidFill>
            <a:ln>
              <a:noFill/>
            </a:ln>
            <a:scene3d>
              <a:camera prst="orthographicFront">
                <a:rot lat="18000000" lon="18000000" rev="3600000"/>
              </a:camera>
              <a:lightRig rig="threePt" dir="t"/>
            </a:scene3d>
            <a:sp3d extrusionH="533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/>
            <p:cNvSpPr/>
            <p:nvPr/>
          </p:nvSpPr>
          <p:spPr>
            <a:xfrm>
              <a:off x="5296366" y="2825109"/>
              <a:ext cx="1048772" cy="1188000"/>
            </a:xfrm>
            <a:prstGeom prst="rect">
              <a:avLst/>
            </a:prstGeom>
            <a:solidFill>
              <a:srgbClr val="C6E2E3"/>
            </a:solidFill>
            <a:ln>
              <a:noFill/>
            </a:ln>
            <a:scene3d>
              <a:camera prst="orthographicFront">
                <a:rot lat="18000000" lon="18000000" rev="3600000"/>
              </a:camera>
              <a:lightRig rig="threePt" dir="t"/>
            </a:scene3d>
            <a:sp3d extrusionH="5334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2080478" y="2534295"/>
              <a:ext cx="2048256" cy="145917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505863" y="3120746"/>
              <a:ext cx="2048256" cy="145917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3287351" y="3718818"/>
              <a:ext cx="2048256" cy="145917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204869" y="2046945"/>
              <a:ext cx="69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54180" y="2581631"/>
              <a:ext cx="69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07744" y="3193704"/>
              <a:ext cx="69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Bending light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3887095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marR="0" lvl="0" indent="-360363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What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the best reason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your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choice of glass block?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2385" y="2914258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57201" y="3001992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7842" y="2999663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goes through the most glass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goes through the least glass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the most unusual shape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hits at the biggest angle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hits at the smallest angle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295" y="883075"/>
            <a:ext cx="3804605" cy="179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45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76</TotalTime>
  <Words>75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15</cp:revision>
  <dcterms:created xsi:type="dcterms:W3CDTF">2019-04-01T14:18:48Z</dcterms:created>
  <dcterms:modified xsi:type="dcterms:W3CDTF">2019-04-02T08:20:24Z</dcterms:modified>
</cp:coreProperties>
</file>